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0" r:id="rId3"/>
    <p:sldId id="277" r:id="rId4"/>
    <p:sldId id="259" r:id="rId5"/>
    <p:sldId id="292" r:id="rId6"/>
    <p:sldId id="345" r:id="rId7"/>
    <p:sldId id="351" r:id="rId8"/>
    <p:sldId id="369" r:id="rId9"/>
    <p:sldId id="378" r:id="rId10"/>
    <p:sldId id="370" r:id="rId11"/>
    <p:sldId id="346" r:id="rId12"/>
    <p:sldId id="312" r:id="rId13"/>
    <p:sldId id="349" r:id="rId14"/>
    <p:sldId id="371" r:id="rId15"/>
    <p:sldId id="357" r:id="rId16"/>
    <p:sldId id="372" r:id="rId17"/>
    <p:sldId id="379" r:id="rId18"/>
    <p:sldId id="335" r:id="rId19"/>
    <p:sldId id="360" r:id="rId20"/>
    <p:sldId id="361" r:id="rId21"/>
    <p:sldId id="363" r:id="rId22"/>
    <p:sldId id="377" r:id="rId23"/>
    <p:sldId id="366" r:id="rId24"/>
    <p:sldId id="367" r:id="rId25"/>
    <p:sldId id="365" r:id="rId26"/>
    <p:sldId id="276" r:id="rId27"/>
    <p:sldId id="291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24" autoAdjust="0"/>
  </p:normalViewPr>
  <p:slideViewPr>
    <p:cSldViewPr>
      <p:cViewPr varScale="1">
        <p:scale>
          <a:sx n="53" d="100"/>
          <a:sy n="53" d="100"/>
        </p:scale>
        <p:origin x="-102" y="-6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31/10/2011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 rot="2498722">
            <a:off x="2898465" y="5867225"/>
            <a:ext cx="3665538" cy="600075"/>
            <a:chOff x="1248" y="1200"/>
            <a:chExt cx="2309" cy="378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87" y="1274"/>
              <a:ext cx="100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Producción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51520" y="3521791"/>
            <a:ext cx="2808312" cy="2931545"/>
            <a:chOff x="960" y="2352"/>
            <a:chExt cx="1584" cy="1632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960" y="2352"/>
              <a:ext cx="1584" cy="1632"/>
              <a:chOff x="480" y="2208"/>
              <a:chExt cx="1584" cy="1632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314"/>
                <a:ext cx="1378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304"/>
                <a:ext cx="1376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386"/>
                <a:ext cx="1239" cy="1276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163" y="3033"/>
              <a:ext cx="1144" cy="3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 err="1" smtClean="0">
                  <a:solidFill>
                    <a:srgbClr val="000000"/>
                  </a:solidFill>
                </a:rPr>
                <a:t>MetalSoft</a:t>
              </a:r>
              <a:endParaRPr lang="en-US" sz="3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 rot="2088264">
            <a:off x="3119853" y="4572604"/>
            <a:ext cx="3694113" cy="611188"/>
            <a:chOff x="1230" y="1200"/>
            <a:chExt cx="2327" cy="385"/>
          </a:xfrm>
        </p:grpSpPr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230" y="1200"/>
              <a:ext cx="2327" cy="385"/>
              <a:chOff x="1225" y="1200"/>
              <a:chExt cx="2327" cy="385"/>
            </a:xfrm>
          </p:grpSpPr>
          <p:sp>
            <p:nvSpPr>
              <p:cNvPr id="307259" name="Oval 59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0" name="Oval 60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1" name="Oval 61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2" name="Oval 62"/>
              <p:cNvSpPr>
                <a:spLocks noChangeArrowheads="1"/>
              </p:cNvSpPr>
              <p:nvPr/>
            </p:nvSpPr>
            <p:spPr bwMode="gray">
              <a:xfrm rot="19107782">
                <a:off x="1225" y="125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63" name="Text Box 63"/>
            <p:cNvSpPr txBox="1">
              <a:spLocks noChangeArrowheads="1"/>
            </p:cNvSpPr>
            <p:nvPr/>
          </p:nvSpPr>
          <p:spPr bwMode="gray">
            <a:xfrm rot="19178242">
              <a:off x="2048" y="1274"/>
              <a:ext cx="68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Cobros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71"/>
          <p:cNvGrpSpPr>
            <a:grpSpLocks/>
          </p:cNvGrpSpPr>
          <p:nvPr/>
        </p:nvGrpSpPr>
        <p:grpSpPr bwMode="auto">
          <a:xfrm rot="1206840">
            <a:off x="2835208" y="3248883"/>
            <a:ext cx="3665538" cy="600075"/>
            <a:chOff x="1248" y="1200"/>
            <a:chExt cx="2309" cy="378"/>
          </a:xfrm>
        </p:grpSpPr>
        <p:grpSp>
          <p:nvGrpSpPr>
            <p:cNvPr id="1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7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77" name="Text Box 77"/>
            <p:cNvSpPr txBox="1">
              <a:spLocks noChangeArrowheads="1"/>
            </p:cNvSpPr>
            <p:nvPr/>
          </p:nvSpPr>
          <p:spPr bwMode="gray">
            <a:xfrm rot="19178242">
              <a:off x="1716" y="1267"/>
              <a:ext cx="136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Amacenamiento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141"/>
          <p:cNvGrpSpPr>
            <a:grpSpLocks/>
          </p:cNvGrpSpPr>
          <p:nvPr/>
        </p:nvGrpSpPr>
        <p:grpSpPr bwMode="auto">
          <a:xfrm rot="20933012">
            <a:off x="3051104" y="3937549"/>
            <a:ext cx="3657600" cy="600075"/>
            <a:chOff x="1392" y="3216"/>
            <a:chExt cx="3360" cy="384"/>
          </a:xfrm>
        </p:grpSpPr>
        <p:sp>
          <p:nvSpPr>
            <p:cNvPr id="51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55" name="Group 141"/>
          <p:cNvGrpSpPr>
            <a:grpSpLocks/>
          </p:cNvGrpSpPr>
          <p:nvPr/>
        </p:nvGrpSpPr>
        <p:grpSpPr bwMode="auto">
          <a:xfrm rot="21320011">
            <a:off x="3006436" y="5226481"/>
            <a:ext cx="3498025" cy="600075"/>
            <a:chOff x="1392" y="3216"/>
            <a:chExt cx="3360" cy="384"/>
          </a:xfrm>
        </p:grpSpPr>
        <p:sp>
          <p:nvSpPr>
            <p:cNvPr id="56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7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8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9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AR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Compras</a:t>
              </a:r>
              <a:endParaRPr lang="es-AR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71"/>
          <p:cNvGrpSpPr>
            <a:grpSpLocks/>
          </p:cNvGrpSpPr>
          <p:nvPr/>
        </p:nvGrpSpPr>
        <p:grpSpPr bwMode="auto">
          <a:xfrm rot="21445863">
            <a:off x="1991318" y="1998678"/>
            <a:ext cx="3665538" cy="600075"/>
            <a:chOff x="1248" y="1200"/>
            <a:chExt cx="2309" cy="378"/>
          </a:xfrm>
        </p:grpSpPr>
        <p:grpSp>
          <p:nvGrpSpPr>
            <p:cNvPr id="61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6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62" name="Text Box 77"/>
            <p:cNvSpPr txBox="1">
              <a:spLocks noChangeArrowheads="1"/>
            </p:cNvSpPr>
            <p:nvPr/>
          </p:nvSpPr>
          <p:spPr bwMode="gray">
            <a:xfrm rot="19178242">
              <a:off x="1868" y="1267"/>
              <a:ext cx="105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Maquinarias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141"/>
          <p:cNvGrpSpPr>
            <a:grpSpLocks/>
          </p:cNvGrpSpPr>
          <p:nvPr/>
        </p:nvGrpSpPr>
        <p:grpSpPr bwMode="auto">
          <a:xfrm rot="19711936">
            <a:off x="2470713" y="2680113"/>
            <a:ext cx="3498025" cy="600075"/>
            <a:chOff x="1392" y="3216"/>
            <a:chExt cx="3360" cy="384"/>
          </a:xfrm>
        </p:grpSpPr>
        <p:sp>
          <p:nvSpPr>
            <p:cNvPr id="6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 dirty="0"/>
            </a:p>
          </p:txBody>
        </p:sp>
      </p:grpSp>
      <p:grpSp>
        <p:nvGrpSpPr>
          <p:cNvPr id="72" name="Group 141"/>
          <p:cNvGrpSpPr>
            <a:grpSpLocks/>
          </p:cNvGrpSpPr>
          <p:nvPr/>
        </p:nvGrpSpPr>
        <p:grpSpPr bwMode="auto">
          <a:xfrm rot="16918797">
            <a:off x="-209821" y="1517785"/>
            <a:ext cx="3498025" cy="600075"/>
            <a:chOff x="1392" y="3216"/>
            <a:chExt cx="3360" cy="384"/>
          </a:xfrm>
        </p:grpSpPr>
        <p:sp>
          <p:nvSpPr>
            <p:cNvPr id="73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4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5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6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77" name="Group 141"/>
          <p:cNvGrpSpPr>
            <a:grpSpLocks/>
          </p:cNvGrpSpPr>
          <p:nvPr/>
        </p:nvGrpSpPr>
        <p:grpSpPr bwMode="auto">
          <a:xfrm rot="18634450">
            <a:off x="1385468" y="1821344"/>
            <a:ext cx="3498025" cy="600075"/>
            <a:chOff x="1392" y="3216"/>
            <a:chExt cx="3360" cy="384"/>
          </a:xfrm>
        </p:grpSpPr>
        <p:sp>
          <p:nvSpPr>
            <p:cNvPr id="7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1"/>
          <p:cNvGrpSpPr>
            <a:grpSpLocks/>
          </p:cNvGrpSpPr>
          <p:nvPr/>
        </p:nvGrpSpPr>
        <p:grpSpPr bwMode="auto">
          <a:xfrm rot="20206362">
            <a:off x="581339" y="1463193"/>
            <a:ext cx="3665538" cy="600075"/>
            <a:chOff x="1248" y="1200"/>
            <a:chExt cx="2309" cy="378"/>
          </a:xfrm>
        </p:grpSpPr>
        <p:grpSp>
          <p:nvGrpSpPr>
            <p:cNvPr id="8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85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6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7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8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84" name="Text Box 77"/>
            <p:cNvSpPr txBox="1">
              <a:spLocks noChangeArrowheads="1"/>
            </p:cNvSpPr>
            <p:nvPr/>
          </p:nvSpPr>
          <p:spPr bwMode="gray">
            <a:xfrm rot="19178242">
              <a:off x="1493" y="1267"/>
              <a:ext cx="181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Trabajos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Tercerizados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71"/>
          <p:cNvGrpSpPr>
            <a:grpSpLocks/>
          </p:cNvGrpSpPr>
          <p:nvPr/>
        </p:nvGrpSpPr>
        <p:grpSpPr bwMode="auto">
          <a:xfrm rot="18777629">
            <a:off x="-1048759" y="1578356"/>
            <a:ext cx="3665538" cy="600075"/>
            <a:chOff x="1248" y="1200"/>
            <a:chExt cx="2309" cy="378"/>
          </a:xfrm>
        </p:grpSpPr>
        <p:grpSp>
          <p:nvGrpSpPr>
            <p:cNvPr id="90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92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3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4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91" name="Text Box 77"/>
            <p:cNvSpPr txBox="1">
              <a:spLocks noChangeArrowheads="1"/>
            </p:cNvSpPr>
            <p:nvPr/>
          </p:nvSpPr>
          <p:spPr bwMode="gray">
            <a:xfrm rot="19178242">
              <a:off x="1976" y="1267"/>
              <a:ext cx="842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Informes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gray">
          <a:xfrm rot="20939488">
            <a:off x="3370777" y="3980662"/>
            <a:ext cx="3049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Pedidos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y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Cotizaciones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gray">
          <a:xfrm rot="19528255">
            <a:off x="3726658" y="2729878"/>
            <a:ext cx="111120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Calidad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gray">
          <a:xfrm rot="18867028">
            <a:off x="1914813" y="1847586"/>
            <a:ext cx="25955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Recursos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Humanos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2" name="Text Box 8"/>
          <p:cNvSpPr txBox="1">
            <a:spLocks noChangeArrowheads="1"/>
          </p:cNvSpPr>
          <p:nvPr/>
        </p:nvSpPr>
        <p:spPr bwMode="gray">
          <a:xfrm rot="16893752">
            <a:off x="-240797" y="1556827"/>
            <a:ext cx="35605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Administración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de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usuarios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5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/>
      <p:bldP spid="100" grpId="0"/>
      <p:bldP spid="101" grpId="0"/>
      <p:bldP spid="1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77072"/>
            <a:ext cx="3258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Lanzamiento de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276176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6" name="5 Imagen" descr="desplieg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81087"/>
            <a:ext cx="9194534" cy="5444257"/>
          </a:xfrm>
          <a:prstGeom prst="rect">
            <a:avLst/>
          </a:prstGeom>
        </p:spPr>
      </p:pic>
      <p:pic>
        <p:nvPicPr>
          <p:cNvPr id="14" name="13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944314" cy="568549"/>
          </a:xfrm>
          <a:prstGeom prst="rect">
            <a:avLst/>
          </a:prstGeom>
        </p:spPr>
      </p:pic>
      <p:pic>
        <p:nvPicPr>
          <p:cNvPr id="15" name="14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33056"/>
            <a:ext cx="944314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Preguntar!! Se Deja??</a:t>
            </a: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Problemas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c020TGp_general_diagram 1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399D72"/>
      </a:accent1>
      <a:accent2>
        <a:srgbClr val="FF9900"/>
      </a:accent2>
      <a:accent3>
        <a:srgbClr val="FFFFFF"/>
      </a:accent3>
      <a:accent4>
        <a:srgbClr val="174578"/>
      </a:accent4>
      <a:accent5>
        <a:srgbClr val="AECCBC"/>
      </a:accent5>
      <a:accent6>
        <a:srgbClr val="E78A00"/>
      </a:accent6>
      <a:hlink>
        <a:srgbClr val="9999FF"/>
      </a:hlink>
      <a:folHlink>
        <a:srgbClr val="969696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1430</TotalTime>
  <Words>441</Words>
  <Application>Microsoft Office PowerPoint</Application>
  <PresentationFormat>Presentación en pantalla (4:3)</PresentationFormat>
  <Paragraphs>156</Paragraphs>
  <Slides>27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cdb2004c020gl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9</vt:lpstr>
      <vt:lpstr>Temario</vt:lpstr>
      <vt:lpstr>Diapositiva 11</vt:lpstr>
      <vt:lpstr>Objetivo del Sistema</vt:lpstr>
      <vt:lpstr>Ventajas de MetalSoft</vt:lpstr>
      <vt:lpstr>Temario</vt:lpstr>
      <vt:lpstr>Diapositiva 15</vt:lpstr>
      <vt:lpstr>Temario</vt:lpstr>
      <vt:lpstr>Diapositiva 17</vt:lpstr>
      <vt:lpstr>Demostración </vt:lpstr>
      <vt:lpstr>Demostración </vt:lpstr>
      <vt:lpstr>Demostración </vt:lpstr>
      <vt:lpstr>Demostración </vt:lpstr>
      <vt:lpstr>Temario</vt:lpstr>
      <vt:lpstr>Diagrama de Despliegue</vt:lpstr>
      <vt:lpstr>Layout</vt:lpstr>
      <vt:lpstr>Herramientas Utilizadas </vt:lpstr>
      <vt:lpstr>Diapositiva 26</vt:lpstr>
      <vt:lpstr>Diapositiva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Mariana</cp:lastModifiedBy>
  <cp:revision>152</cp:revision>
  <dcterms:created xsi:type="dcterms:W3CDTF">2010-04-20T01:47:56Z</dcterms:created>
  <dcterms:modified xsi:type="dcterms:W3CDTF">2011-11-01T02:00:08Z</dcterms:modified>
</cp:coreProperties>
</file>